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68" y="-2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954C-5E70-134B-91FB-777F13A687F1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FC51-DAA9-4B46-B1D4-D8B839F8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4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954C-5E70-134B-91FB-777F13A687F1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FC51-DAA9-4B46-B1D4-D8B839F8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9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954C-5E70-134B-91FB-777F13A687F1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FC51-DAA9-4B46-B1D4-D8B839F8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3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954C-5E70-134B-91FB-777F13A687F1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FC51-DAA9-4B46-B1D4-D8B839F8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6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954C-5E70-134B-91FB-777F13A687F1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FC51-DAA9-4B46-B1D4-D8B839F8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0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954C-5E70-134B-91FB-777F13A687F1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FC51-DAA9-4B46-B1D4-D8B839F8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8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954C-5E70-134B-91FB-777F13A687F1}" type="datetimeFigureOut">
              <a:rPr lang="en-US" smtClean="0"/>
              <a:t>5/5/15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FC51-DAA9-4B46-B1D4-D8B839F8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4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954C-5E70-134B-91FB-777F13A687F1}" type="datetimeFigureOut">
              <a:rPr lang="en-US" smtClean="0"/>
              <a:t>5/5/15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FC51-DAA9-4B46-B1D4-D8B839F8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2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954C-5E70-134B-91FB-777F13A687F1}" type="datetimeFigureOut">
              <a:rPr lang="en-US" smtClean="0"/>
              <a:t>5/5/15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FC51-DAA9-4B46-B1D4-D8B839F8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954C-5E70-134B-91FB-777F13A687F1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FC51-DAA9-4B46-B1D4-D8B839F8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0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954C-5E70-134B-91FB-777F13A687F1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FC51-DAA9-4B46-B1D4-D8B839F8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7954C-5E70-134B-91FB-777F13A687F1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FC51-DAA9-4B46-B1D4-D8B839F8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515" y="300069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i="1" dirty="0" smtClean="0">
                <a:solidFill>
                  <a:schemeClr val="accent2">
                    <a:lumMod val="50000"/>
                  </a:schemeClr>
                </a:solidFill>
              </a:rPr>
              <a:t>WOW V</a:t>
            </a:r>
            <a:endParaRPr lang="en-US" sz="115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515" y="4647034"/>
            <a:ext cx="7772400" cy="1366995"/>
          </a:xfrm>
        </p:spPr>
        <p:txBody>
          <a:bodyPr/>
          <a:lstStyle/>
          <a:p>
            <a:pPr algn="r"/>
            <a:r>
              <a:rPr lang="en-US" b="1" i="1" u="sng" dirty="0" smtClean="0">
                <a:solidFill>
                  <a:srgbClr val="005173"/>
                </a:solidFill>
                <a:latin typeface="Papyrus"/>
                <a:cs typeface="Papyrus"/>
              </a:rPr>
              <a:t>Personal Finance</a:t>
            </a:r>
          </a:p>
          <a:p>
            <a:pPr algn="r"/>
            <a:r>
              <a:rPr lang="en-US" b="1" i="1" u="sng" dirty="0" smtClean="0">
                <a:solidFill>
                  <a:srgbClr val="005173"/>
                </a:solidFill>
                <a:latin typeface="Papyrus"/>
                <a:cs typeface="Papyrus"/>
              </a:rPr>
              <a:t>Money Management</a:t>
            </a:r>
            <a:endParaRPr lang="en-US" b="1" i="1" u="sng" dirty="0">
              <a:solidFill>
                <a:srgbClr val="005173"/>
              </a:solidFill>
              <a:latin typeface="Papyrus"/>
              <a:cs typeface="Papyru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040" y="27455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40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515" y="300069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chemeClr val="accent2">
                    <a:lumMod val="50000"/>
                  </a:schemeClr>
                </a:solidFill>
              </a:rPr>
              <a:t>Bank Statement</a:t>
            </a:r>
            <a:endParaRPr lang="en-US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3212" y="1877041"/>
            <a:ext cx="790486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A report from a bank which lists the monthly starting balance, ending balance, and all transactions processed, including interest, fees, and penalties.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82623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515" y="300069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chemeClr val="accent2">
                    <a:lumMod val="50000"/>
                  </a:schemeClr>
                </a:solidFill>
              </a:rPr>
              <a:t>Reconciliation</a:t>
            </a:r>
            <a:endParaRPr lang="en-US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3212" y="1877041"/>
            <a:ext cx="790486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The process used by the account holder to ensure that he/she and the bank agree upon all transactions within the particular account. </a:t>
            </a:r>
          </a:p>
          <a:p>
            <a:pPr>
              <a:lnSpc>
                <a:spcPct val="150000"/>
              </a:lnSpc>
            </a:pP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	-   It should be done monthly.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690105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515" y="300069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chemeClr val="accent2">
                    <a:lumMod val="50000"/>
                  </a:schemeClr>
                </a:solidFill>
              </a:rPr>
              <a:t>Checking Account</a:t>
            </a:r>
            <a:endParaRPr lang="en-US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040" y="27455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3212" y="1877041"/>
            <a:ext cx="7643481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A financial account, usually with a bank, that allows the customer to pay for goods and services by using a debit card or writing a check.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293994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515" y="-110847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chemeClr val="accent2">
                    <a:lumMod val="50000"/>
                  </a:schemeClr>
                </a:solidFill>
              </a:rPr>
              <a:t>Parts of a Check</a:t>
            </a:r>
            <a:endParaRPr lang="en-US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040" y="27455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8515" y="3987543"/>
            <a:ext cx="36936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Todays Date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Payee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Amount in Numbers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Amount in Words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Memo Note Line</a:t>
            </a:r>
          </a:p>
          <a:p>
            <a:pPr marL="342900" indent="-342900">
              <a:buFont typeface="+mj-lt"/>
              <a:buAutoNum type="arabicParenR"/>
            </a:pP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Papyrus"/>
              <a:cs typeface="Papyrus"/>
            </a:endParaRPr>
          </a:p>
        </p:txBody>
      </p:sp>
      <p:pic>
        <p:nvPicPr>
          <p:cNvPr id="8" name="Picture 7" descr="chec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192" y="1193372"/>
            <a:ext cx="5920139" cy="27313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37479" y="4009198"/>
            <a:ext cx="36936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6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Signature Line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Accountholder Info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Check Number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Bank ID Number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Bank Info</a:t>
            </a:r>
          </a:p>
        </p:txBody>
      </p:sp>
    </p:spTree>
    <p:extLst>
      <p:ext uri="{BB962C8B-B14F-4D97-AF65-F5344CB8AC3E}">
        <p14:creationId xmlns:p14="http://schemas.microsoft.com/office/powerpoint/2010/main" val="40652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515" y="300069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chemeClr val="accent2">
                    <a:lumMod val="50000"/>
                  </a:schemeClr>
                </a:solidFill>
              </a:rPr>
              <a:t>Writing a Check</a:t>
            </a:r>
            <a:endParaRPr lang="en-US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3212" y="1673841"/>
            <a:ext cx="764348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When writing a check, you should use this order: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latin typeface="Papyrus"/>
              <a:cs typeface="Papyru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1271" y="3713223"/>
            <a:ext cx="37163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Todays Date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Payee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Amount in Numbers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Amount in Words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30801" y="3703063"/>
            <a:ext cx="37163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Memo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Fill in Checkbook Register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Signature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 rot="19601670">
            <a:off x="504035" y="274553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b="1" i="1" u="sng" dirty="0" smtClean="0">
                <a:solidFill>
                  <a:srgbClr val="FF0000"/>
                </a:solidFill>
              </a:rPr>
              <a:t>WHY??</a:t>
            </a:r>
            <a:endParaRPr lang="en-US" sz="166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26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515" y="300069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chemeClr val="accent2">
                    <a:lumMod val="50000"/>
                  </a:schemeClr>
                </a:solidFill>
              </a:rPr>
              <a:t>Writing a Check</a:t>
            </a:r>
            <a:endParaRPr lang="en-US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5830" y="1770094"/>
            <a:ext cx="71300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Todays Date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	Check must be dated on Current Date-Post Dating is illegal.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Payee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NEVER Leave this line blank, ANYONE can cash a blank check.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Amount in Numbers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NEVER Leave this blank, the Payee can enter any number they want, and rip you off.</a:t>
            </a:r>
          </a:p>
        </p:txBody>
      </p:sp>
    </p:spTree>
    <p:extLst>
      <p:ext uri="{BB962C8B-B14F-4D97-AF65-F5344CB8AC3E}">
        <p14:creationId xmlns:p14="http://schemas.microsoft.com/office/powerpoint/2010/main" val="326885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515" y="300069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chemeClr val="accent2">
                    <a:lumMod val="50000"/>
                  </a:schemeClr>
                </a:solidFill>
              </a:rPr>
              <a:t>Writing a Check</a:t>
            </a:r>
            <a:endParaRPr lang="en-US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0115" y="1770094"/>
            <a:ext cx="767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Amount in Words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Never leave this blank.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Used to verify the Amount in Numbers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Don’t Abbreviate anything.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Memo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Not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neccesary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, but helpful.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Sometimes it is required for payments like Utility Accounts or Medical Payments where the Payee needs YOUR account number.</a:t>
            </a:r>
          </a:p>
        </p:txBody>
      </p:sp>
    </p:spTree>
    <p:extLst>
      <p:ext uri="{BB962C8B-B14F-4D97-AF65-F5344CB8AC3E}">
        <p14:creationId xmlns:p14="http://schemas.microsoft.com/office/powerpoint/2010/main" val="136304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515" y="300069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chemeClr val="accent2">
                    <a:lumMod val="50000"/>
                  </a:schemeClr>
                </a:solidFill>
              </a:rPr>
              <a:t>Writing a Check</a:t>
            </a:r>
            <a:endParaRPr lang="en-US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0115" y="1770094"/>
            <a:ext cx="767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6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Fill in Checkbook Register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Why now?</a:t>
            </a:r>
          </a:p>
          <a:p>
            <a:pPr marL="1485900" lvl="2" indent="-571500">
              <a:buFont typeface="+mj-lt"/>
              <a:buAutoNum type="romanLcPeriod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So that you Don’t Forget</a:t>
            </a:r>
          </a:p>
          <a:p>
            <a:pPr marL="1485900" lvl="2" indent="-571500">
              <a:buFont typeface="+mj-lt"/>
              <a:buAutoNum type="romanLcPeriod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To ensure you have sufficient funds.</a:t>
            </a:r>
          </a:p>
          <a:p>
            <a:pPr marL="1485900" lvl="2" indent="-571500">
              <a:buFont typeface="+mj-lt"/>
              <a:buAutoNum type="romanLcPeriod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To verify your ending balance.</a:t>
            </a:r>
          </a:p>
          <a:p>
            <a:pPr marL="571500" indent="-571500">
              <a:buFont typeface="+mj-lt"/>
              <a:buAutoNum type="arabicParenR" startAt="6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Signature – Why Last??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Must sign for check to be Valid</a:t>
            </a:r>
          </a:p>
          <a:p>
            <a:pPr marL="1028700" lvl="1" indent="-571500">
              <a:buFont typeface="+mj-lt"/>
              <a:buAutoNum type="alphaLcPeriod"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Save for last to ensure you finish all steps.</a:t>
            </a:r>
          </a:p>
          <a:p>
            <a:pPr marL="514350" indent="-514350">
              <a:buFont typeface="+mj-lt"/>
              <a:buAutoNum type="arabicParenR" startAt="6"/>
            </a:pPr>
            <a:endParaRPr lang="en-US" sz="2800" b="1" i="1" dirty="0" smtClean="0">
              <a:solidFill>
                <a:schemeClr val="accent2">
                  <a:lumMod val="50000"/>
                </a:schemeClr>
              </a:solidFill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30155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515" y="300069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chemeClr val="accent2">
                    <a:lumMod val="50000"/>
                  </a:schemeClr>
                </a:solidFill>
              </a:rPr>
              <a:t>Savings Account</a:t>
            </a:r>
            <a:endParaRPr lang="en-US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3212" y="1877041"/>
            <a:ext cx="790486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A financial account, usually with a bank, that provides principal security and a moderate interest rate; funds are slightly less accessible than funds  in a checking account.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75180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515" y="300069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chemeClr val="accent2">
                    <a:lumMod val="50000"/>
                  </a:schemeClr>
                </a:solidFill>
              </a:rPr>
              <a:t>Endorsing a Check</a:t>
            </a:r>
            <a:endParaRPr lang="en-US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3212" y="1877041"/>
            <a:ext cx="790486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Papyrus"/>
                <a:cs typeface="Papyrus"/>
              </a:rPr>
              <a:t>Signing the back of a check, releasing it to a bank for deposit or to be cashed.      ** Can also be done to release a check to a second party, giving them ownership. Be Careful!!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07192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335</Words>
  <Application>Microsoft Macintosh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WOW V</vt:lpstr>
      <vt:lpstr>Checking Account</vt:lpstr>
      <vt:lpstr>Parts of a Check</vt:lpstr>
      <vt:lpstr>Writing a Check</vt:lpstr>
      <vt:lpstr>Writing a Check</vt:lpstr>
      <vt:lpstr>Writing a Check</vt:lpstr>
      <vt:lpstr>Writing a Check</vt:lpstr>
      <vt:lpstr>Savings Account</vt:lpstr>
      <vt:lpstr>Endorsing a Check</vt:lpstr>
      <vt:lpstr>Bank Statement</vt:lpstr>
      <vt:lpstr>Reconciliation</vt:lpstr>
    </vt:vector>
  </TitlesOfParts>
  <Company>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WOW VI</dc:title>
  <dc:creator>Brian McCready</dc:creator>
  <cp:lastModifiedBy>Mike Rogan</cp:lastModifiedBy>
  <cp:revision>13</cp:revision>
  <dcterms:created xsi:type="dcterms:W3CDTF">2015-04-08T21:18:47Z</dcterms:created>
  <dcterms:modified xsi:type="dcterms:W3CDTF">2015-05-05T15:53:16Z</dcterms:modified>
</cp:coreProperties>
</file>